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321300" cy="7556500"/>
  <p:notesSz cx="6858000" cy="9144000"/>
  <p:embeddedFontLst>
    <p:embeddedFont>
      <p:font typeface="Calibri (MS) Bold" panose="020F0702030404030204" pitchFamily="34" charset="0"/>
      <p:regular r:id="rId3"/>
      <p:bold r:id="rId4"/>
    </p:embeddedFont>
    <p:embeddedFont>
      <p:font typeface="Gagalin" pitchFamily="2" charset="0"/>
      <p:regular r:id="rId5"/>
    </p:embeddedFont>
    <p:embeddedFont>
      <p:font typeface="Lato" panose="020F0502020204030203" pitchFamily="34" charset="77"/>
      <p:regular r:id="rId6"/>
      <p:bold r:id="rId7"/>
      <p:italic r:id="rId8"/>
      <p:boldItalic r:id="rId9"/>
    </p:embeddedFont>
    <p:embeddedFont>
      <p:font typeface="Lato Bold" panose="020F0502020204030203" pitchFamily="34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 autoAdjust="0"/>
    <p:restoredTop sz="94689" autoAdjust="0"/>
  </p:normalViewPr>
  <p:slideViewPr>
    <p:cSldViewPr>
      <p:cViewPr>
        <p:scale>
          <a:sx n="229" d="100"/>
          <a:sy n="229" d="100"/>
        </p:scale>
        <p:origin x="2600" y="-4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7790" y="323786"/>
            <a:ext cx="568847" cy="502225"/>
          </a:xfrm>
          <a:custGeom>
            <a:avLst/>
            <a:gdLst/>
            <a:ahLst/>
            <a:cxnLst/>
            <a:rect l="l" t="t" r="r" b="b"/>
            <a:pathLst>
              <a:path w="568847" h="502225">
                <a:moveTo>
                  <a:pt x="0" y="0"/>
                </a:moveTo>
                <a:lnTo>
                  <a:pt x="568847" y="0"/>
                </a:lnTo>
                <a:lnTo>
                  <a:pt x="568847" y="502225"/>
                </a:lnTo>
                <a:lnTo>
                  <a:pt x="0" y="502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46818" y="296889"/>
            <a:ext cx="526730" cy="556018"/>
          </a:xfrm>
          <a:custGeom>
            <a:avLst/>
            <a:gdLst/>
            <a:ahLst/>
            <a:cxnLst/>
            <a:rect l="l" t="t" r="r" b="b"/>
            <a:pathLst>
              <a:path w="526730" h="556018">
                <a:moveTo>
                  <a:pt x="0" y="0"/>
                </a:moveTo>
                <a:lnTo>
                  <a:pt x="526729" y="0"/>
                </a:lnTo>
                <a:lnTo>
                  <a:pt x="526729" y="556018"/>
                </a:lnTo>
                <a:lnTo>
                  <a:pt x="0" y="556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724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3482020" y="4381476"/>
            <a:ext cx="711053" cy="71105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0656" y="0"/>
                  </a:moveTo>
                  <a:lnTo>
                    <a:pt x="682145" y="0"/>
                  </a:lnTo>
                  <a:cubicBezTo>
                    <a:pt x="754304" y="0"/>
                    <a:pt x="812800" y="58496"/>
                    <a:pt x="812800" y="130656"/>
                  </a:cubicBezTo>
                  <a:lnTo>
                    <a:pt x="812800" y="682145"/>
                  </a:lnTo>
                  <a:cubicBezTo>
                    <a:pt x="812800" y="754304"/>
                    <a:pt x="754304" y="812800"/>
                    <a:pt x="682145" y="812800"/>
                  </a:cubicBezTo>
                  <a:lnTo>
                    <a:pt x="130656" y="812800"/>
                  </a:lnTo>
                  <a:cubicBezTo>
                    <a:pt x="58496" y="812800"/>
                    <a:pt x="0" y="754304"/>
                    <a:pt x="0" y="682145"/>
                  </a:cubicBezTo>
                  <a:lnTo>
                    <a:pt x="0" y="130656"/>
                  </a:lnTo>
                  <a:cubicBezTo>
                    <a:pt x="0" y="58496"/>
                    <a:pt x="58496" y="0"/>
                    <a:pt x="130656" y="0"/>
                  </a:cubicBezTo>
                  <a:close/>
                </a:path>
              </a:pathLst>
            </a:custGeom>
            <a:blipFill>
              <a:blip r:embed="rId4"/>
              <a:stretch>
                <a:fillRect l="-80000" t="-44288" r="-3623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2323" y="4384003"/>
            <a:ext cx="706000" cy="7060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1591" y="0"/>
                  </a:moveTo>
                  <a:lnTo>
                    <a:pt x="681209" y="0"/>
                  </a:lnTo>
                  <a:cubicBezTo>
                    <a:pt x="716109" y="0"/>
                    <a:pt x="749580" y="13864"/>
                    <a:pt x="774258" y="38542"/>
                  </a:cubicBezTo>
                  <a:cubicBezTo>
                    <a:pt x="798936" y="63220"/>
                    <a:pt x="812800" y="96691"/>
                    <a:pt x="812800" y="131591"/>
                  </a:cubicBezTo>
                  <a:lnTo>
                    <a:pt x="812800" y="681209"/>
                  </a:lnTo>
                  <a:cubicBezTo>
                    <a:pt x="812800" y="716109"/>
                    <a:pt x="798936" y="749580"/>
                    <a:pt x="774258" y="774258"/>
                  </a:cubicBezTo>
                  <a:cubicBezTo>
                    <a:pt x="749580" y="798936"/>
                    <a:pt x="716109" y="812800"/>
                    <a:pt x="681209" y="812800"/>
                  </a:cubicBezTo>
                  <a:lnTo>
                    <a:pt x="131591" y="812800"/>
                  </a:lnTo>
                  <a:cubicBezTo>
                    <a:pt x="96691" y="812800"/>
                    <a:pt x="63220" y="798936"/>
                    <a:pt x="38542" y="774258"/>
                  </a:cubicBezTo>
                  <a:cubicBezTo>
                    <a:pt x="13864" y="749580"/>
                    <a:pt x="0" y="716109"/>
                    <a:pt x="0" y="681209"/>
                  </a:cubicBezTo>
                  <a:lnTo>
                    <a:pt x="0" y="131591"/>
                  </a:lnTo>
                  <a:cubicBezTo>
                    <a:pt x="0" y="96691"/>
                    <a:pt x="13864" y="63220"/>
                    <a:pt x="38542" y="38542"/>
                  </a:cubicBezTo>
                  <a:cubicBezTo>
                    <a:pt x="63220" y="13864"/>
                    <a:pt x="96691" y="0"/>
                    <a:pt x="131591" y="0"/>
                  </a:cubicBezTo>
                  <a:close/>
                </a:path>
              </a:pathLst>
            </a:custGeom>
            <a:blipFill>
              <a:blip r:embed="rId5"/>
              <a:stretch>
                <a:fillRect t="-19759" b="-1975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818" y="852907"/>
            <a:ext cx="4627426" cy="308110"/>
            <a:chOff x="0" y="0"/>
            <a:chExt cx="2353085" cy="1566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085" cy="156677"/>
            </a:xfrm>
            <a:custGeom>
              <a:avLst/>
              <a:gdLst/>
              <a:ahLst/>
              <a:cxnLst/>
              <a:rect l="l" t="t" r="r" b="b"/>
              <a:pathLst>
                <a:path w="2353085" h="156677">
                  <a:moveTo>
                    <a:pt x="0" y="0"/>
                  </a:moveTo>
                  <a:lnTo>
                    <a:pt x="2353085" y="0"/>
                  </a:lnTo>
                  <a:lnTo>
                    <a:pt x="2353085" y="156677"/>
                  </a:lnTo>
                  <a:lnTo>
                    <a:pt x="0" y="156677"/>
                  </a:lnTo>
                  <a:close/>
                </a:path>
              </a:pathLst>
            </a:custGeom>
            <a:solidFill>
              <a:srgbClr val="12317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353085" cy="18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04739" y="1809015"/>
            <a:ext cx="541339" cy="210038"/>
          </a:xfrm>
          <a:custGeom>
            <a:avLst/>
            <a:gdLst/>
            <a:ahLst/>
            <a:cxnLst/>
            <a:rect l="l" t="t" r="r" b="b"/>
            <a:pathLst>
              <a:path w="541339" h="210038">
                <a:moveTo>
                  <a:pt x="0" y="0"/>
                </a:moveTo>
                <a:lnTo>
                  <a:pt x="541340" y="0"/>
                </a:lnTo>
                <a:lnTo>
                  <a:pt x="541340" y="210038"/>
                </a:lnTo>
                <a:lnTo>
                  <a:pt x="0" y="2100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55" r="-39" b="-25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2" name="Group 12"/>
          <p:cNvGrpSpPr/>
          <p:nvPr/>
        </p:nvGrpSpPr>
        <p:grpSpPr>
          <a:xfrm>
            <a:off x="349090" y="4384003"/>
            <a:ext cx="706000" cy="7060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 rot="1071390">
              <a:off x="-75390" y="-75390"/>
              <a:ext cx="963580" cy="963580"/>
            </a:xfrm>
            <a:custGeom>
              <a:avLst/>
              <a:gdLst/>
              <a:ahLst/>
              <a:cxnLst/>
              <a:rect l="l" t="t" r="r" b="b"/>
              <a:pathLst>
                <a:path w="963580" h="963580">
                  <a:moveTo>
                    <a:pt x="95603" y="179233"/>
                  </a:moveTo>
                  <a:lnTo>
                    <a:pt x="618745" y="10701"/>
                  </a:lnTo>
                  <a:cubicBezTo>
                    <a:pt x="651964" y="0"/>
                    <a:pt x="688073" y="2933"/>
                    <a:pt x="719129" y="18855"/>
                  </a:cubicBezTo>
                  <a:cubicBezTo>
                    <a:pt x="750186" y="34777"/>
                    <a:pt x="773645" y="62384"/>
                    <a:pt x="784347" y="95603"/>
                  </a:cubicBezTo>
                  <a:lnTo>
                    <a:pt x="952879" y="618745"/>
                  </a:lnTo>
                  <a:cubicBezTo>
                    <a:pt x="963580" y="651964"/>
                    <a:pt x="960647" y="688073"/>
                    <a:pt x="944725" y="719129"/>
                  </a:cubicBezTo>
                  <a:cubicBezTo>
                    <a:pt x="928803" y="750186"/>
                    <a:pt x="901196" y="773645"/>
                    <a:pt x="867977" y="784347"/>
                  </a:cubicBezTo>
                  <a:lnTo>
                    <a:pt x="344835" y="952879"/>
                  </a:lnTo>
                  <a:cubicBezTo>
                    <a:pt x="311616" y="963580"/>
                    <a:pt x="275507" y="960647"/>
                    <a:pt x="244450" y="944725"/>
                  </a:cubicBezTo>
                  <a:cubicBezTo>
                    <a:pt x="213394" y="928803"/>
                    <a:pt x="189935" y="901196"/>
                    <a:pt x="179233" y="867977"/>
                  </a:cubicBezTo>
                  <a:lnTo>
                    <a:pt x="10701" y="344835"/>
                  </a:lnTo>
                  <a:cubicBezTo>
                    <a:pt x="0" y="311616"/>
                    <a:pt x="2933" y="275507"/>
                    <a:pt x="18855" y="244450"/>
                  </a:cubicBezTo>
                  <a:cubicBezTo>
                    <a:pt x="34777" y="213394"/>
                    <a:pt x="62384" y="189935"/>
                    <a:pt x="95603" y="179233"/>
                  </a:cubicBezTo>
                  <a:close/>
                </a:path>
              </a:pathLst>
            </a:custGeom>
            <a:blipFill>
              <a:blip r:embed="rId7"/>
              <a:stretch>
                <a:fillRect l="-43667" t="-6005" r="-3561" b="-4794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0306" y="4382701"/>
            <a:ext cx="708604" cy="7086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1107" y="0"/>
                  </a:moveTo>
                  <a:lnTo>
                    <a:pt x="681693" y="0"/>
                  </a:lnTo>
                  <a:cubicBezTo>
                    <a:pt x="754101" y="0"/>
                    <a:pt x="812800" y="58699"/>
                    <a:pt x="812800" y="131107"/>
                  </a:cubicBezTo>
                  <a:lnTo>
                    <a:pt x="812800" y="681693"/>
                  </a:lnTo>
                  <a:cubicBezTo>
                    <a:pt x="812800" y="754101"/>
                    <a:pt x="754101" y="812800"/>
                    <a:pt x="681693" y="812800"/>
                  </a:cubicBezTo>
                  <a:lnTo>
                    <a:pt x="131107" y="812800"/>
                  </a:lnTo>
                  <a:cubicBezTo>
                    <a:pt x="58699" y="812800"/>
                    <a:pt x="0" y="754101"/>
                    <a:pt x="0" y="681693"/>
                  </a:cubicBezTo>
                  <a:lnTo>
                    <a:pt x="0" y="131107"/>
                  </a:lnTo>
                  <a:cubicBezTo>
                    <a:pt x="0" y="58699"/>
                    <a:pt x="58699" y="0"/>
                    <a:pt x="131107" y="0"/>
                  </a:cubicBezTo>
                  <a:close/>
                </a:path>
              </a:pathLst>
            </a:custGeom>
            <a:blipFill>
              <a:blip r:embed="rId8"/>
              <a:stretch>
                <a:fillRect l="-105905" t="-23819" r="-113857" b="-558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15555" y="4384003"/>
            <a:ext cx="706000" cy="706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1591" y="0"/>
                  </a:moveTo>
                  <a:lnTo>
                    <a:pt x="681209" y="0"/>
                  </a:lnTo>
                  <a:cubicBezTo>
                    <a:pt x="716109" y="0"/>
                    <a:pt x="749580" y="13864"/>
                    <a:pt x="774258" y="38542"/>
                  </a:cubicBezTo>
                  <a:cubicBezTo>
                    <a:pt x="798936" y="63220"/>
                    <a:pt x="812800" y="96691"/>
                    <a:pt x="812800" y="131591"/>
                  </a:cubicBezTo>
                  <a:lnTo>
                    <a:pt x="812800" y="681209"/>
                  </a:lnTo>
                  <a:cubicBezTo>
                    <a:pt x="812800" y="716109"/>
                    <a:pt x="798936" y="749580"/>
                    <a:pt x="774258" y="774258"/>
                  </a:cubicBezTo>
                  <a:cubicBezTo>
                    <a:pt x="749580" y="798936"/>
                    <a:pt x="716109" y="812800"/>
                    <a:pt x="681209" y="812800"/>
                  </a:cubicBezTo>
                  <a:lnTo>
                    <a:pt x="131591" y="812800"/>
                  </a:lnTo>
                  <a:cubicBezTo>
                    <a:pt x="96691" y="812800"/>
                    <a:pt x="63220" y="798936"/>
                    <a:pt x="38542" y="774258"/>
                  </a:cubicBezTo>
                  <a:cubicBezTo>
                    <a:pt x="13864" y="749580"/>
                    <a:pt x="0" y="716109"/>
                    <a:pt x="0" y="681209"/>
                  </a:cubicBezTo>
                  <a:lnTo>
                    <a:pt x="0" y="131591"/>
                  </a:lnTo>
                  <a:cubicBezTo>
                    <a:pt x="0" y="96691"/>
                    <a:pt x="13864" y="63220"/>
                    <a:pt x="38542" y="38542"/>
                  </a:cubicBezTo>
                  <a:cubicBezTo>
                    <a:pt x="63220" y="13864"/>
                    <a:pt x="96691" y="0"/>
                    <a:pt x="131591" y="0"/>
                  </a:cubicBezTo>
                  <a:close/>
                </a:path>
              </a:pathLst>
            </a:custGeom>
            <a:blipFill>
              <a:blip r:embed="rId9"/>
              <a:stretch>
                <a:fillRect t="-41057" r="-18210" b="-1674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98788" y="4384003"/>
            <a:ext cx="706000" cy="7060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1591" y="0"/>
                  </a:moveTo>
                  <a:lnTo>
                    <a:pt x="681209" y="0"/>
                  </a:lnTo>
                  <a:cubicBezTo>
                    <a:pt x="716109" y="0"/>
                    <a:pt x="749580" y="13864"/>
                    <a:pt x="774258" y="38542"/>
                  </a:cubicBezTo>
                  <a:cubicBezTo>
                    <a:pt x="798936" y="63220"/>
                    <a:pt x="812800" y="96691"/>
                    <a:pt x="812800" y="131591"/>
                  </a:cubicBezTo>
                  <a:lnTo>
                    <a:pt x="812800" y="681209"/>
                  </a:lnTo>
                  <a:cubicBezTo>
                    <a:pt x="812800" y="716109"/>
                    <a:pt x="798936" y="749580"/>
                    <a:pt x="774258" y="774258"/>
                  </a:cubicBezTo>
                  <a:cubicBezTo>
                    <a:pt x="749580" y="798936"/>
                    <a:pt x="716109" y="812800"/>
                    <a:pt x="681209" y="812800"/>
                  </a:cubicBezTo>
                  <a:lnTo>
                    <a:pt x="131591" y="812800"/>
                  </a:lnTo>
                  <a:cubicBezTo>
                    <a:pt x="96691" y="812800"/>
                    <a:pt x="63220" y="798936"/>
                    <a:pt x="38542" y="774258"/>
                  </a:cubicBezTo>
                  <a:cubicBezTo>
                    <a:pt x="13864" y="749580"/>
                    <a:pt x="0" y="716109"/>
                    <a:pt x="0" y="681209"/>
                  </a:cubicBezTo>
                  <a:lnTo>
                    <a:pt x="0" y="131591"/>
                  </a:lnTo>
                  <a:cubicBezTo>
                    <a:pt x="0" y="96691"/>
                    <a:pt x="13864" y="63220"/>
                    <a:pt x="38542" y="38542"/>
                  </a:cubicBezTo>
                  <a:cubicBezTo>
                    <a:pt x="63220" y="13864"/>
                    <a:pt x="96691" y="0"/>
                    <a:pt x="131591" y="0"/>
                  </a:cubicBezTo>
                  <a:close/>
                </a:path>
              </a:pathLst>
            </a:custGeom>
            <a:blipFill>
              <a:blip r:embed="rId10"/>
              <a:stretch>
                <a:fillRect l="-23596" t="-75778" r="-7779" b="-5777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279167" y="6555873"/>
            <a:ext cx="703675" cy="703675"/>
            <a:chOff x="0" y="0"/>
            <a:chExt cx="938233" cy="9382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38233" cy="938233"/>
            </a:xfrm>
            <a:custGeom>
              <a:avLst/>
              <a:gdLst/>
              <a:ahLst/>
              <a:cxnLst/>
              <a:rect l="l" t="t" r="r" b="b"/>
              <a:pathLst>
                <a:path w="938233" h="938233">
                  <a:moveTo>
                    <a:pt x="0" y="0"/>
                  </a:moveTo>
                  <a:lnTo>
                    <a:pt x="938233" y="0"/>
                  </a:lnTo>
                  <a:lnTo>
                    <a:pt x="938233" y="938233"/>
                  </a:lnTo>
                  <a:lnTo>
                    <a:pt x="0" y="938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9090" y="5166203"/>
            <a:ext cx="2314848" cy="308110"/>
            <a:chOff x="0" y="0"/>
            <a:chExt cx="1177120" cy="1566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7120" cy="156677"/>
            </a:xfrm>
            <a:custGeom>
              <a:avLst/>
              <a:gdLst/>
              <a:ahLst/>
              <a:cxnLst/>
              <a:rect l="l" t="t" r="r" b="b"/>
              <a:pathLst>
                <a:path w="1177120" h="156677">
                  <a:moveTo>
                    <a:pt x="0" y="0"/>
                  </a:moveTo>
                  <a:lnTo>
                    <a:pt x="1177120" y="0"/>
                  </a:lnTo>
                  <a:lnTo>
                    <a:pt x="1177120" y="156677"/>
                  </a:lnTo>
                  <a:lnTo>
                    <a:pt x="0" y="156677"/>
                  </a:lnTo>
                  <a:close/>
                </a:path>
              </a:pathLst>
            </a:custGeom>
            <a:solidFill>
              <a:srgbClr val="FEDE5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177120" cy="18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817255">
            <a:off x="991182" y="6630682"/>
            <a:ext cx="2554747" cy="1655169"/>
          </a:xfrm>
          <a:custGeom>
            <a:avLst/>
            <a:gdLst/>
            <a:ahLst/>
            <a:cxnLst/>
            <a:rect l="l" t="t" r="r" b="b"/>
            <a:pathLst>
              <a:path w="2554747" h="1655169">
                <a:moveTo>
                  <a:pt x="0" y="0"/>
                </a:moveTo>
                <a:lnTo>
                  <a:pt x="2554747" y="0"/>
                </a:lnTo>
                <a:lnTo>
                  <a:pt x="2554747" y="1655168"/>
                </a:lnTo>
                <a:lnTo>
                  <a:pt x="0" y="16551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6" name="Group 26"/>
          <p:cNvGrpSpPr/>
          <p:nvPr/>
        </p:nvGrpSpPr>
        <p:grpSpPr>
          <a:xfrm>
            <a:off x="2664000" y="6644559"/>
            <a:ext cx="1040896" cy="915441"/>
            <a:chOff x="0" y="0"/>
            <a:chExt cx="529305" cy="4655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29305" cy="465510"/>
            </a:xfrm>
            <a:custGeom>
              <a:avLst/>
              <a:gdLst/>
              <a:ahLst/>
              <a:cxnLst/>
              <a:rect l="l" t="t" r="r" b="b"/>
              <a:pathLst>
                <a:path w="529305" h="465510">
                  <a:moveTo>
                    <a:pt x="0" y="0"/>
                  </a:moveTo>
                  <a:lnTo>
                    <a:pt x="529305" y="0"/>
                  </a:lnTo>
                  <a:lnTo>
                    <a:pt x="529305" y="465510"/>
                  </a:lnTo>
                  <a:lnTo>
                    <a:pt x="0" y="465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529305" cy="47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8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49090" y="5550513"/>
            <a:ext cx="311385" cy="543891"/>
            <a:chOff x="0" y="0"/>
            <a:chExt cx="158342" cy="27657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8342" cy="276573"/>
            </a:xfrm>
            <a:custGeom>
              <a:avLst/>
              <a:gdLst/>
              <a:ahLst/>
              <a:cxnLst/>
              <a:rect l="l" t="t" r="r" b="b"/>
              <a:pathLst>
                <a:path w="158342" h="276573">
                  <a:moveTo>
                    <a:pt x="0" y="0"/>
                  </a:moveTo>
                  <a:lnTo>
                    <a:pt x="158342" y="0"/>
                  </a:lnTo>
                  <a:lnTo>
                    <a:pt x="158342" y="276573"/>
                  </a:lnTo>
                  <a:lnTo>
                    <a:pt x="0" y="276573"/>
                  </a:lnTo>
                  <a:close/>
                </a:path>
              </a:pathLst>
            </a:custGeom>
            <a:solidFill>
              <a:srgbClr val="FEDE5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58342" cy="305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373337" y="5692668"/>
            <a:ext cx="262891" cy="262891"/>
          </a:xfrm>
          <a:custGeom>
            <a:avLst/>
            <a:gdLst/>
            <a:ahLst/>
            <a:cxnLst/>
            <a:rect l="l" t="t" r="r" b="b"/>
            <a:pathLst>
              <a:path w="262891" h="262891">
                <a:moveTo>
                  <a:pt x="0" y="0"/>
                </a:moveTo>
                <a:lnTo>
                  <a:pt x="262891" y="0"/>
                </a:lnTo>
                <a:lnTo>
                  <a:pt x="262891" y="262891"/>
                </a:lnTo>
                <a:lnTo>
                  <a:pt x="0" y="2628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584" t="-10213" r="-7137" b="-798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349090" y="6438864"/>
            <a:ext cx="629394" cy="348317"/>
          </a:xfrm>
          <a:custGeom>
            <a:avLst/>
            <a:gdLst/>
            <a:ahLst/>
            <a:cxnLst/>
            <a:rect l="l" t="t" r="r" b="b"/>
            <a:pathLst>
              <a:path w="629394" h="348317">
                <a:moveTo>
                  <a:pt x="0" y="0"/>
                </a:moveTo>
                <a:lnTo>
                  <a:pt x="629394" y="0"/>
                </a:lnTo>
                <a:lnTo>
                  <a:pt x="629394" y="348318"/>
                </a:lnTo>
                <a:lnTo>
                  <a:pt x="0" y="348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021" t="-5703" r="-80452" b="-116111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4" name="Group 34"/>
          <p:cNvGrpSpPr/>
          <p:nvPr/>
        </p:nvGrpSpPr>
        <p:grpSpPr>
          <a:xfrm>
            <a:off x="2657935" y="5955559"/>
            <a:ext cx="2314848" cy="308110"/>
            <a:chOff x="0" y="0"/>
            <a:chExt cx="1177120" cy="1566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77120" cy="156677"/>
            </a:xfrm>
            <a:custGeom>
              <a:avLst/>
              <a:gdLst/>
              <a:ahLst/>
              <a:cxnLst/>
              <a:rect l="l" t="t" r="r" b="b"/>
              <a:pathLst>
                <a:path w="1177120" h="156677">
                  <a:moveTo>
                    <a:pt x="0" y="0"/>
                  </a:moveTo>
                  <a:lnTo>
                    <a:pt x="1177120" y="0"/>
                  </a:lnTo>
                  <a:lnTo>
                    <a:pt x="1177120" y="156677"/>
                  </a:lnTo>
                  <a:lnTo>
                    <a:pt x="0" y="156677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1177120" cy="18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686157" y="6827175"/>
            <a:ext cx="272987" cy="400050"/>
            <a:chOff x="0" y="0"/>
            <a:chExt cx="166297" cy="2437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6297" cy="243700"/>
            </a:xfrm>
            <a:custGeom>
              <a:avLst/>
              <a:gdLst/>
              <a:ahLst/>
              <a:cxnLst/>
              <a:rect l="l" t="t" r="r" b="b"/>
              <a:pathLst>
                <a:path w="166297" h="243700">
                  <a:moveTo>
                    <a:pt x="83148" y="0"/>
                  </a:moveTo>
                  <a:lnTo>
                    <a:pt x="83148" y="0"/>
                  </a:lnTo>
                  <a:cubicBezTo>
                    <a:pt x="129070" y="0"/>
                    <a:pt x="166297" y="37227"/>
                    <a:pt x="166297" y="83148"/>
                  </a:cubicBezTo>
                  <a:lnTo>
                    <a:pt x="166297" y="160552"/>
                  </a:lnTo>
                  <a:cubicBezTo>
                    <a:pt x="166297" y="182604"/>
                    <a:pt x="157536" y="203753"/>
                    <a:pt x="141943" y="219346"/>
                  </a:cubicBezTo>
                  <a:cubicBezTo>
                    <a:pt x="126350" y="234940"/>
                    <a:pt x="105201" y="243700"/>
                    <a:pt x="83148" y="243700"/>
                  </a:cubicBezTo>
                  <a:lnTo>
                    <a:pt x="83148" y="243700"/>
                  </a:lnTo>
                  <a:cubicBezTo>
                    <a:pt x="37227" y="243700"/>
                    <a:pt x="0" y="206473"/>
                    <a:pt x="0" y="160552"/>
                  </a:cubicBezTo>
                  <a:lnTo>
                    <a:pt x="0" y="83148"/>
                  </a:lnTo>
                  <a:cubicBezTo>
                    <a:pt x="0" y="61096"/>
                    <a:pt x="8760" y="39947"/>
                    <a:pt x="24354" y="24354"/>
                  </a:cubicBezTo>
                  <a:cubicBezTo>
                    <a:pt x="39947" y="8760"/>
                    <a:pt x="61096" y="0"/>
                    <a:pt x="8314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4545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166297" cy="272275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2747957" y="6864798"/>
            <a:ext cx="161890" cy="310089"/>
          </a:xfrm>
          <a:custGeom>
            <a:avLst/>
            <a:gdLst/>
            <a:ahLst/>
            <a:cxnLst/>
            <a:rect l="l" t="t" r="r" b="b"/>
            <a:pathLst>
              <a:path w="161890" h="310089">
                <a:moveTo>
                  <a:pt x="0" y="0"/>
                </a:moveTo>
                <a:lnTo>
                  <a:pt x="161890" y="0"/>
                </a:lnTo>
                <a:lnTo>
                  <a:pt x="161890" y="310089"/>
                </a:lnTo>
                <a:lnTo>
                  <a:pt x="0" y="3100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04477" t="-12133" r="-209008" b="-8323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1" name="Group 41"/>
          <p:cNvGrpSpPr/>
          <p:nvPr/>
        </p:nvGrpSpPr>
        <p:grpSpPr>
          <a:xfrm>
            <a:off x="2667993" y="5168729"/>
            <a:ext cx="2314848" cy="308110"/>
            <a:chOff x="0" y="0"/>
            <a:chExt cx="1177120" cy="15667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77120" cy="156677"/>
            </a:xfrm>
            <a:custGeom>
              <a:avLst/>
              <a:gdLst/>
              <a:ahLst/>
              <a:cxnLst/>
              <a:rect l="l" t="t" r="r" b="b"/>
              <a:pathLst>
                <a:path w="1177120" h="156677">
                  <a:moveTo>
                    <a:pt x="0" y="0"/>
                  </a:moveTo>
                  <a:lnTo>
                    <a:pt x="1177120" y="0"/>
                  </a:lnTo>
                  <a:lnTo>
                    <a:pt x="1177120" y="156677"/>
                  </a:lnTo>
                  <a:lnTo>
                    <a:pt x="0" y="156677"/>
                  </a:lnTo>
                  <a:close/>
                </a:path>
              </a:pathLst>
            </a:custGeom>
            <a:solidFill>
              <a:srgbClr val="FEDE59">
                <a:alpha val="23922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1177120" cy="18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2716247" y="5179025"/>
            <a:ext cx="290771" cy="287518"/>
          </a:xfrm>
          <a:custGeom>
            <a:avLst/>
            <a:gdLst/>
            <a:ahLst/>
            <a:cxnLst/>
            <a:rect l="l" t="t" r="r" b="b"/>
            <a:pathLst>
              <a:path w="290771" h="287518">
                <a:moveTo>
                  <a:pt x="0" y="0"/>
                </a:moveTo>
                <a:lnTo>
                  <a:pt x="290771" y="0"/>
                </a:lnTo>
                <a:lnTo>
                  <a:pt x="290771" y="287519"/>
                </a:lnTo>
                <a:lnTo>
                  <a:pt x="0" y="28751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38891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349090" y="894863"/>
            <a:ext cx="4629820" cy="23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647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Freizeiten und Fahrten in 2025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91435" y="368108"/>
            <a:ext cx="3104799" cy="42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19"/>
              </a:lnSpc>
            </a:pPr>
            <a:r>
              <a:rPr lang="en-US" sz="1521" b="1">
                <a:solidFill>
                  <a:srgbClr val="545454"/>
                </a:solidFill>
                <a:latin typeface="Lato Bold"/>
                <a:ea typeface="Lato Bold"/>
                <a:cs typeface="Lato Bold"/>
                <a:sym typeface="Lato Bold"/>
              </a:rPr>
              <a:t>Jahresprogramm 2025 </a:t>
            </a:r>
          </a:p>
          <a:p>
            <a:pPr algn="l">
              <a:lnSpc>
                <a:spcPts val="1719"/>
              </a:lnSpc>
              <a:spcBef>
                <a:spcPct val="0"/>
              </a:spcBef>
            </a:pPr>
            <a:r>
              <a:rPr lang="en-US" sz="1521" b="1">
                <a:solidFill>
                  <a:srgbClr val="545454"/>
                </a:solidFill>
                <a:latin typeface="Lato Bold"/>
                <a:ea typeface="Lato Bold"/>
                <a:cs typeface="Lato Bold"/>
                <a:sym typeface="Lato Bold"/>
              </a:rPr>
              <a:t>der Evangelischen Jugend Ortenau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46818" y="2381272"/>
            <a:ext cx="1491505" cy="129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 dirty="0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Black Forest Adventure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61384" y="2530496"/>
            <a:ext cx="218472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13.-19.06.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Jugendliche ab 13 Jahren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Anna Lohf und Sonja Fröhlich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Kooperation mit Baden-Baden/Rastatt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Jugendheim Geroldseck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49090" y="1871833"/>
            <a:ext cx="633264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Fahrt nach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61384" y="2000272"/>
            <a:ext cx="2184723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08.-15.06.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Jugendliche ab 15 und 18+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Harald Kratzeisen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49090" y="3783338"/>
            <a:ext cx="1258788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Kinder-Wochenende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61384" y="3916053"/>
            <a:ext cx="218472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18.-20.07.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Kinder der 1.-4. Klasse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Anna Lohf und Susanne Bühler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Jugendheim Geroldseck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49090" y="3145798"/>
            <a:ext cx="1258788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Teenie-Wochenende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61384" y="3278513"/>
            <a:ext cx="218472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11.-13.07.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Kinder der 4.-7. Klasse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Anna Lohf und Susanne Bühler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Jugendheim Geroldseck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9090" y="1237218"/>
            <a:ext cx="2035047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 dirty="0" err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Fahrt</a:t>
            </a:r>
            <a:r>
              <a:rPr lang="en-US" sz="999" b="1" dirty="0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999" b="1" dirty="0" err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zum</a:t>
            </a:r>
            <a:r>
              <a:rPr lang="en-US" sz="999" b="1" dirty="0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999" b="1" dirty="0" err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Kirchentag</a:t>
            </a:r>
            <a:r>
              <a:rPr lang="en-US" sz="999" b="1" dirty="0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, Hannover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61384" y="1369932"/>
            <a:ext cx="210939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30.4.-4.5.</a:t>
            </a:r>
            <a:r>
              <a:rPr lang="en-US" sz="9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</a:t>
            </a:r>
            <a:r>
              <a:rPr lang="en-US" sz="9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junge</a:t>
            </a:r>
            <a:r>
              <a:rPr lang="en-US" sz="9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Leute von 16-27 J. </a:t>
            </a:r>
          </a:p>
          <a:p>
            <a:pPr algn="l">
              <a:lnSpc>
                <a:spcPts val="1080"/>
              </a:lnSpc>
            </a:pPr>
            <a:r>
              <a:rPr lang="en-US" sz="9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</a:t>
            </a:r>
            <a:r>
              <a:rPr lang="en-US" sz="9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Hans Benner, Vanessa Beck</a:t>
            </a:r>
          </a:p>
          <a:p>
            <a:pPr algn="l">
              <a:lnSpc>
                <a:spcPts val="1080"/>
              </a:lnSpc>
            </a:pPr>
            <a:r>
              <a:rPr lang="en-US" sz="900" spc="-4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Anmeldung</a:t>
            </a:r>
            <a:r>
              <a:rPr lang="en-US" sz="900" spc="-4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00" spc="-4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über</a:t>
            </a:r>
            <a:r>
              <a:rPr lang="en-US" sz="900" spc="-4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Ev. </a:t>
            </a:r>
            <a:r>
              <a:rPr lang="en-US" sz="900" spc="-4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Jugendwerk</a:t>
            </a:r>
            <a:r>
              <a:rPr lang="en-US" sz="900" spc="-4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Freiburg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664000" y="1237218"/>
            <a:ext cx="2226015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Haus- und Zeltfreizeit (HuZ)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772823" y="1369932"/>
            <a:ext cx="220142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01.-08.08.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Kinder von 8-12 Jahren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Carolin Schnebel, Johannes Rudy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Unterschembachhof, Hornberg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664000" y="1871833"/>
            <a:ext cx="2226015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Ritterlager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772823" y="2004548"/>
            <a:ext cx="220381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02.-09.08.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Jungs ab 10 Jahren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Jörg Lange und Team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Zeltlager bei Prinzbach / Biberach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664000" y="2509373"/>
            <a:ext cx="2226015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Kinderfreizeit Brandmatt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772823" y="2642088"/>
            <a:ext cx="211719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09.-16.08.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Kinder ab 10 Jahren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Harald Kratzeisen und Team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BK-Landheim Brandmatt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664000" y="3146913"/>
            <a:ext cx="2226015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Kinder-Sommerzeltlager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772823" y="3279628"/>
            <a:ext cx="211719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20.-27.08.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Kinder von 8-12 Jahren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Axel Malter und Team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Zeltplatz beim Gugelturm (Herrischried)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664000" y="3799050"/>
            <a:ext cx="2226015" cy="1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"/>
              </a:lnSpc>
              <a:spcBef>
                <a:spcPct val="0"/>
              </a:spcBef>
            </a:pPr>
            <a:r>
              <a:rPr lang="en-US" sz="999" b="1">
                <a:solidFill>
                  <a:srgbClr val="12317F"/>
                </a:solidFill>
                <a:latin typeface="Lato Bold"/>
                <a:ea typeface="Lato Bold"/>
                <a:cs typeface="Lato Bold"/>
                <a:sym typeface="Lato Bold"/>
              </a:rPr>
              <a:t>Jugendfreizeit Dänemark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772823" y="3931765"/>
            <a:ext cx="211719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0"/>
              </a:lnSpc>
            </a:pPr>
            <a:r>
              <a:rPr lang="en-US" sz="9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23.08.-05.09.</a:t>
            </a: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für Jugendliche ab 14 J. 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Leitung: Jörg Lange und Team</a:t>
            </a:r>
          </a:p>
          <a:p>
            <a:pPr algn="just">
              <a:lnSpc>
                <a:spcPts val="1080"/>
              </a:lnSpc>
            </a:pPr>
            <a:r>
              <a:rPr lang="en-US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Freizeitheim Rubjerglejren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50227" y="5208158"/>
            <a:ext cx="2316046" cy="23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647">
                <a:solidFill>
                  <a:srgbClr val="545454"/>
                </a:solidFill>
                <a:latin typeface="Gagalin"/>
                <a:ea typeface="Gagalin"/>
                <a:cs typeface="Gagalin"/>
                <a:sym typeface="Gagalin"/>
              </a:rPr>
              <a:t>Bildungsangebote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05500" y="5518320"/>
            <a:ext cx="1919465" cy="16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en-US" sz="1000" b="1">
                <a:solidFill>
                  <a:srgbClr val="545454"/>
                </a:solidFill>
                <a:latin typeface="Lato Bold"/>
                <a:ea typeface="Lato Bold"/>
                <a:cs typeface="Lato Bold"/>
                <a:sym typeface="Lato Bold"/>
              </a:rPr>
              <a:t>Der Startkurs: werde Teamer:in!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05500" y="5687410"/>
            <a:ext cx="191946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Lerne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die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Teamseite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kennen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und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bewege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etwas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deiner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Gruppe! An vier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Abenden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erfährst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du die </a:t>
            </a:r>
            <a:r>
              <a:rPr lang="en-US" sz="900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Grundlagen</a:t>
            </a:r>
            <a:r>
              <a:rPr lang="en-US" sz="900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50227" y="6106510"/>
            <a:ext cx="2274738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"/>
              </a:lnSpc>
              <a:spcBef>
                <a:spcPct val="0"/>
              </a:spcBef>
            </a:pPr>
            <a:r>
              <a:rPr lang="en-US" sz="900" u="none" strike="noStrike" spc="-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Kurs im Sommer: 25.6./2.7./ 9.7./16.7.</a:t>
            </a:r>
          </a:p>
          <a:p>
            <a:pPr marL="0" lvl="0" indent="0" algn="l">
              <a:lnSpc>
                <a:spcPts val="1080"/>
              </a:lnSpc>
              <a:spcBef>
                <a:spcPct val="0"/>
              </a:spcBef>
            </a:pPr>
            <a:r>
              <a:rPr lang="en-US" sz="900" u="none" strike="noStrike" spc="-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Kurs im Herbst: 10.10./17.10./21.11./28.11.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20247" y="6472857"/>
            <a:ext cx="1607690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1000" b="1">
                <a:solidFill>
                  <a:srgbClr val="545454"/>
                </a:solidFill>
                <a:latin typeface="Lato Bold"/>
                <a:ea typeface="Lato Bold"/>
                <a:cs typeface="Lato Bold"/>
                <a:sym typeface="Lato Bold"/>
              </a:rPr>
              <a:t>Jugendleiter:innen-Kurs </a:t>
            </a:r>
          </a:p>
          <a:p>
            <a:pPr algn="l">
              <a:lnSpc>
                <a:spcPts val="1200"/>
              </a:lnSpc>
              <a:spcBef>
                <a:spcPct val="0"/>
              </a:spcBef>
            </a:pPr>
            <a:r>
              <a:rPr lang="en-US" sz="1000" b="1">
                <a:solidFill>
                  <a:srgbClr val="545454"/>
                </a:solidFill>
                <a:latin typeface="Lato Bold"/>
                <a:ea typeface="Lato Bold"/>
                <a:cs typeface="Lato Bold"/>
                <a:sym typeface="Lato Bold"/>
              </a:rPr>
              <a:t>in drei Modulen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55472" y="6817650"/>
            <a:ext cx="227246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Modul “Recht”, 4.-6. April., ab 16 J.</a:t>
            </a:r>
          </a:p>
          <a:p>
            <a:pPr algn="l">
              <a:lnSpc>
                <a:spcPts val="1080"/>
              </a:lnSpc>
            </a:pPr>
            <a:r>
              <a:rPr lang="en-US" sz="900" spc="-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Modul “Gruppe”, 7.-9. November, ab 15 J.</a:t>
            </a:r>
          </a:p>
          <a:p>
            <a:pPr algn="l">
              <a:lnSpc>
                <a:spcPts val="1080"/>
              </a:lnSpc>
            </a:pPr>
            <a:r>
              <a:rPr lang="en-US" sz="900" spc="-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Modul “Leitung”, Frühjahr 2026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657935" y="5999169"/>
            <a:ext cx="2316046" cy="23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1647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Weitere Infos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707649" y="6301769"/>
            <a:ext cx="227519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  <a:spcBef>
                <a:spcPct val="0"/>
              </a:spcBef>
            </a:pPr>
            <a:r>
              <a:rPr lang="en-US" sz="900" b="1">
                <a:solidFill>
                  <a:srgbClr val="545454"/>
                </a:solidFill>
                <a:latin typeface="Lato Bold"/>
                <a:ea typeface="Lato Bold"/>
                <a:cs typeface="Lato Bold"/>
                <a:sym typeface="Lato Bold"/>
              </a:rPr>
              <a:t>Auf evang-jugend-ortenau.de findet man alle Infos und kann sich online zu allen Angeboten anmelden.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019301" y="6822412"/>
            <a:ext cx="1291790" cy="409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80"/>
              </a:lnSpc>
              <a:spcBef>
                <a:spcPct val="0"/>
              </a:spcBef>
            </a:pPr>
            <a:r>
              <a:rPr lang="en-US" sz="900" u="none" strike="noStrike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Um </a:t>
            </a:r>
            <a:r>
              <a:rPr lang="en-US" sz="900" u="none" strike="noStrike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nichts</a:t>
            </a:r>
            <a:r>
              <a:rPr lang="en-US" sz="900" u="none" strike="noStrike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00" u="none" strike="noStrike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zu</a:t>
            </a:r>
            <a:r>
              <a:rPr lang="en-US" sz="900" u="none" strike="noStrike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900" u="none" strike="noStrike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verpassen</a:t>
            </a:r>
            <a:r>
              <a:rPr lang="en-US" sz="900" u="none" strike="noStrike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900" u="none" strike="noStrike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abonniere</a:t>
            </a:r>
            <a:r>
              <a:rPr lang="en-US" sz="900" u="none" strike="noStrike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auf dem “</a:t>
            </a:r>
            <a:r>
              <a:rPr lang="en-US" sz="900" u="none" strike="noStrike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900" u="none" strike="noStrike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” </a:t>
            </a:r>
            <a:r>
              <a:rPr lang="en-US" sz="900" u="none" strike="noStrike" spc="-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unseren</a:t>
            </a:r>
            <a:r>
              <a:rPr lang="en-US" sz="900" u="none" strike="noStrike" spc="-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Newsletter!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3033973" y="5174041"/>
            <a:ext cx="1932572" cy="259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0"/>
              </a:lnSpc>
            </a:pPr>
            <a:r>
              <a:rPr lang="en-US" sz="1040" b="1" dirty="0" err="1">
                <a:solidFill>
                  <a:srgbClr val="80CB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Grenzen</a:t>
            </a:r>
            <a:r>
              <a:rPr lang="en-US" sz="1040" b="1" dirty="0">
                <a:solidFill>
                  <a:srgbClr val="80CB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040" b="1" dirty="0" err="1">
                <a:solidFill>
                  <a:srgbClr val="80CB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achten</a:t>
            </a:r>
            <a:endParaRPr lang="en-US" sz="1040" b="1" dirty="0">
              <a:solidFill>
                <a:srgbClr val="80CB28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1040"/>
              </a:lnSpc>
            </a:pPr>
            <a:r>
              <a:rPr lang="en-US" sz="1040" b="1" dirty="0" err="1">
                <a:solidFill>
                  <a:srgbClr val="C216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vor</a:t>
            </a:r>
            <a:r>
              <a:rPr lang="en-US" sz="1040" b="1" dirty="0">
                <a:solidFill>
                  <a:srgbClr val="C216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040" b="1" dirty="0" err="1">
                <a:solidFill>
                  <a:srgbClr val="C216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sexualisierter</a:t>
            </a:r>
            <a:r>
              <a:rPr lang="en-US" sz="1040" b="1" dirty="0">
                <a:solidFill>
                  <a:srgbClr val="C216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040" b="1" dirty="0" err="1">
                <a:solidFill>
                  <a:srgbClr val="C216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Gewalt</a:t>
            </a:r>
            <a:r>
              <a:rPr lang="en-US" sz="1040" b="1" dirty="0">
                <a:solidFill>
                  <a:srgbClr val="C216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040" b="1" dirty="0" err="1">
                <a:solidFill>
                  <a:srgbClr val="C216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schützen</a:t>
            </a:r>
            <a:endParaRPr lang="en-US" sz="1040" b="1" dirty="0">
              <a:solidFill>
                <a:srgbClr val="C2163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2708549" y="5547888"/>
            <a:ext cx="2257996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9"/>
              </a:lnSpc>
              <a:spcBef>
                <a:spcPct val="0"/>
              </a:spcBef>
            </a:pPr>
            <a:r>
              <a:rPr lang="en-US" sz="899" u="none" strike="noStrike" spc="-2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Alles Weitere zur AlleAchtung-Schulung und die Termine befinden sich auf unserer Homepage.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Macintosh PowerPoint</Application>
  <PresentationFormat>Benutzerdefiniert</PresentationFormat>
  <Paragraphs>59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Lato Bold</vt:lpstr>
      <vt:lpstr>Gagalin</vt:lpstr>
      <vt:lpstr>Calibri</vt:lpstr>
      <vt:lpstr>Lato</vt:lpstr>
      <vt:lpstr>Calibri (MS) Bold</vt:lpstr>
      <vt:lpstr>Arial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Gemeindebrief-Vorlage A5</dc:title>
  <cp:lastModifiedBy>Lange, Joerg</cp:lastModifiedBy>
  <cp:revision>3</cp:revision>
  <dcterms:created xsi:type="dcterms:W3CDTF">2006-08-16T00:00:00Z</dcterms:created>
  <dcterms:modified xsi:type="dcterms:W3CDTF">2025-02-07T11:50:37Z</dcterms:modified>
  <dc:identifier>DAGeV_PX96g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d05a01-8ac7-4326-b275-7b803ce1e6f0_Enabled">
    <vt:lpwstr>true</vt:lpwstr>
  </property>
  <property fmtid="{D5CDD505-2E9C-101B-9397-08002B2CF9AE}" pid="3" name="MSIP_Label_f7d05a01-8ac7-4326-b275-7b803ce1e6f0_SetDate">
    <vt:lpwstr>2025-02-07T11:49:24Z</vt:lpwstr>
  </property>
  <property fmtid="{D5CDD505-2E9C-101B-9397-08002B2CF9AE}" pid="4" name="MSIP_Label_f7d05a01-8ac7-4326-b275-7b803ce1e6f0_Method">
    <vt:lpwstr>Standard</vt:lpwstr>
  </property>
  <property fmtid="{D5CDD505-2E9C-101B-9397-08002B2CF9AE}" pid="5" name="MSIP_Label_f7d05a01-8ac7-4326-b275-7b803ce1e6f0_Name">
    <vt:lpwstr>Vertraulich</vt:lpwstr>
  </property>
  <property fmtid="{D5CDD505-2E9C-101B-9397-08002B2CF9AE}" pid="6" name="MSIP_Label_f7d05a01-8ac7-4326-b275-7b803ce1e6f0_SiteId">
    <vt:lpwstr>a060ce58-6193-41ee-8f96-2f23b57cca5d</vt:lpwstr>
  </property>
  <property fmtid="{D5CDD505-2E9C-101B-9397-08002B2CF9AE}" pid="7" name="MSIP_Label_f7d05a01-8ac7-4326-b275-7b803ce1e6f0_ActionId">
    <vt:lpwstr>d58769e8-7408-42d7-98a4-7da0be6c1ea5</vt:lpwstr>
  </property>
  <property fmtid="{D5CDD505-2E9C-101B-9397-08002B2CF9AE}" pid="8" name="MSIP_Label_f7d05a01-8ac7-4326-b275-7b803ce1e6f0_ContentBits">
    <vt:lpwstr>0</vt:lpwstr>
  </property>
  <property fmtid="{D5CDD505-2E9C-101B-9397-08002B2CF9AE}" pid="9" name="MSIP_Label_f7d05a01-8ac7-4326-b275-7b803ce1e6f0_Tag">
    <vt:lpwstr>50, 3, 0, 1</vt:lpwstr>
  </property>
</Properties>
</file>